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015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726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221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576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54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23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35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67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8003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84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163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95E3A-3ECE-4659-AA4D-C8384B237A49}" type="datetimeFigureOut">
              <a:rPr lang="it-IT" smtClean="0"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1FA47-0BB1-46CF-BFD6-E826EDBE2B84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96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contenuto 11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3128" t="14361" r="13503" b="13785"/>
          <a:stretch/>
        </p:blipFill>
        <p:spPr>
          <a:xfrm>
            <a:off x="0" y="0"/>
            <a:ext cx="5029200" cy="3119377"/>
          </a:xfrm>
          <a:prstGeom prst="rect">
            <a:avLst/>
          </a:prstGeom>
        </p:spPr>
      </p:pic>
      <p:pic>
        <p:nvPicPr>
          <p:cNvPr id="13" name="Segnaposto contenuto 12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0294" t="9687" r="8636" b="7603"/>
          <a:stretch/>
        </p:blipFill>
        <p:spPr>
          <a:xfrm>
            <a:off x="9454" y="3108640"/>
            <a:ext cx="5727469" cy="374935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/>
          <a:srcRect l="41496" t="53456" r="41216" b="37095"/>
          <a:stretch/>
        </p:blipFill>
        <p:spPr>
          <a:xfrm>
            <a:off x="134145" y="3501880"/>
            <a:ext cx="3535033" cy="108674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4"/>
          <a:srcRect l="64858" t="68586" r="27015" b="6417"/>
          <a:stretch/>
        </p:blipFill>
        <p:spPr>
          <a:xfrm>
            <a:off x="11201400" y="5164667"/>
            <a:ext cx="978772" cy="1693332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4"/>
          <a:srcRect l="39921" t="24849" r="29278" b="47174"/>
          <a:stretch/>
        </p:blipFill>
        <p:spPr>
          <a:xfrm>
            <a:off x="6184489" y="615163"/>
            <a:ext cx="5433933" cy="277643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4816" y="3577443"/>
            <a:ext cx="2954279" cy="2941207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4"/>
          <a:srcRect l="41728" t="68586" r="43296" b="11489"/>
          <a:stretch/>
        </p:blipFill>
        <p:spPr>
          <a:xfrm>
            <a:off x="5736923" y="5353396"/>
            <a:ext cx="2010312" cy="150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837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Lanteri Paola</dc:creator>
  <cp:lastModifiedBy>TCHOUPOU SAHA Ornella La Fortune</cp:lastModifiedBy>
  <cp:revision>3</cp:revision>
  <dcterms:created xsi:type="dcterms:W3CDTF">2025-06-16T10:06:37Z</dcterms:created>
  <dcterms:modified xsi:type="dcterms:W3CDTF">2025-06-16T13:24:16Z</dcterms:modified>
</cp:coreProperties>
</file>